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4"/>
  </p:notesMasterIdLst>
  <p:sldIdLst>
    <p:sldId id="306" r:id="rId3"/>
    <p:sldId id="259" r:id="rId4"/>
    <p:sldId id="785" r:id="rId5"/>
    <p:sldId id="1080" r:id="rId6"/>
    <p:sldId id="1082" r:id="rId7"/>
    <p:sldId id="798" r:id="rId8"/>
    <p:sldId id="1090" r:id="rId9"/>
    <p:sldId id="788" r:id="rId10"/>
    <p:sldId id="1084" r:id="rId11"/>
    <p:sldId id="1083" r:id="rId12"/>
    <p:sldId id="1089" r:id="rId13"/>
    <p:sldId id="1087" r:id="rId14"/>
    <p:sldId id="821" r:id="rId15"/>
    <p:sldId id="1085" r:id="rId16"/>
    <p:sldId id="1088" r:id="rId17"/>
    <p:sldId id="1068" r:id="rId18"/>
    <p:sldId id="1011" r:id="rId19"/>
    <p:sldId id="1043" r:id="rId20"/>
    <p:sldId id="1044" r:id="rId21"/>
    <p:sldId id="1045" r:id="rId22"/>
    <p:sldId id="1050" r:id="rId23"/>
    <p:sldId id="1046" r:id="rId24"/>
    <p:sldId id="571" r:id="rId25"/>
    <p:sldId id="577" r:id="rId26"/>
    <p:sldId id="578" r:id="rId27"/>
    <p:sldId id="580" r:id="rId28"/>
    <p:sldId id="670" r:id="rId29"/>
    <p:sldId id="676" r:id="rId30"/>
    <p:sldId id="679" r:id="rId31"/>
    <p:sldId id="681" r:id="rId32"/>
    <p:sldId id="682" r:id="rId33"/>
    <p:sldId id="680" r:id="rId34"/>
    <p:sldId id="687" r:id="rId35"/>
    <p:sldId id="683" r:id="rId36"/>
    <p:sldId id="596" r:id="rId37"/>
    <p:sldId id="686" r:id="rId38"/>
    <p:sldId id="684" r:id="rId39"/>
    <p:sldId id="685" r:id="rId40"/>
    <p:sldId id="616" r:id="rId41"/>
    <p:sldId id="617" r:id="rId42"/>
    <p:sldId id="619" r:id="rId43"/>
    <p:sldId id="652" r:id="rId44"/>
    <p:sldId id="621" r:id="rId45"/>
    <p:sldId id="1091" r:id="rId46"/>
    <p:sldId id="1092" r:id="rId47"/>
    <p:sldId id="1093" r:id="rId48"/>
    <p:sldId id="1094" r:id="rId49"/>
    <p:sldId id="1095" r:id="rId50"/>
    <p:sldId id="1097" r:id="rId51"/>
    <p:sldId id="1096" r:id="rId52"/>
    <p:sldId id="109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52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98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8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rj7oStGLk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etcode.com/problems/permutations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7228CC-A034-ADC9-9541-8338F29A1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623" y="1363509"/>
            <a:ext cx="8196210" cy="541380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Have a </a:t>
            </a:r>
            <a:r>
              <a:rPr lang="en-US" sz="2000" dirty="0">
                <a:solidFill>
                  <a:srgbClr val="FF0000"/>
                </a:solidFill>
              </a:rPr>
              <a:t>plan</a:t>
            </a:r>
          </a:p>
          <a:p>
            <a:endParaRPr lang="en-US" sz="2000" dirty="0"/>
          </a:p>
          <a:p>
            <a:r>
              <a:rPr lang="en-US" sz="2000" dirty="0"/>
              <a:t>Have an </a:t>
            </a:r>
            <a:r>
              <a:rPr lang="en-US" sz="2000" dirty="0">
                <a:solidFill>
                  <a:srgbClr val="FF0000"/>
                </a:solidFill>
              </a:rPr>
              <a:t>estimate</a:t>
            </a:r>
          </a:p>
          <a:p>
            <a:endParaRPr lang="en-US" sz="2000" dirty="0"/>
          </a:p>
          <a:p>
            <a:pPr lvl="1"/>
            <a:r>
              <a:rPr lang="en-US" sz="1800" dirty="0"/>
              <a:t>Keep track of how long it takes for you to do a homework</a:t>
            </a:r>
          </a:p>
          <a:p>
            <a:endParaRPr lang="en-US" sz="2000" dirty="0"/>
          </a:p>
          <a:p>
            <a:r>
              <a:rPr lang="en-US" sz="2000" dirty="0"/>
              <a:t>Baby </a:t>
            </a:r>
            <a:r>
              <a:rPr lang="en-US" sz="2000" dirty="0">
                <a:solidFill>
                  <a:srgbClr val="FF0000"/>
                </a:solidFill>
              </a:rPr>
              <a:t>steps</a:t>
            </a:r>
          </a:p>
          <a:p>
            <a:endParaRPr lang="en-US" sz="2000" dirty="0"/>
          </a:p>
          <a:p>
            <a:pPr lvl="1"/>
            <a:r>
              <a:rPr lang="en-US" sz="1800" dirty="0"/>
              <a:t>Low hanging fruits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Fork, clone, new branch and PR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Compile code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Run tests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5AB90-5FC8-28E2-592D-54C9D998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Parkinson’s law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9F6D4C-7AD9-A091-2D2E-FE4FC61B5E76}"/>
              </a:ext>
            </a:extLst>
          </p:cNvPr>
          <p:cNvGrpSpPr/>
          <p:nvPr/>
        </p:nvGrpSpPr>
        <p:grpSpPr>
          <a:xfrm>
            <a:off x="4991727" y="371511"/>
            <a:ext cx="3783106" cy="1084331"/>
            <a:chOff x="4991727" y="371511"/>
            <a:chExt cx="3783106" cy="1084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40A906-4E7D-B522-D589-E1F26896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727" y="371511"/>
              <a:ext cx="3783106" cy="772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592539-22B3-7AD1-1530-2D9A6A8B09E5}"/>
                </a:ext>
              </a:extLst>
            </p:cNvPr>
            <p:cNvSpPr txBox="1"/>
            <p:nvPr/>
          </p:nvSpPr>
          <p:spPr>
            <a:xfrm>
              <a:off x="7840470" y="1178843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3"/>
                </a:rPr>
                <a:t>LINK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62ED4-9925-3502-2AE8-70813C0FF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7770" y="1752599"/>
            <a:ext cx="4988460" cy="982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“NOT MY FAULT” mindset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F2F4C6-BBD0-69E6-31D6-C67E02964AE0}"/>
              </a:ext>
            </a:extLst>
          </p:cNvPr>
          <p:cNvSpPr txBox="1">
            <a:spLocks/>
          </p:cNvSpPr>
          <p:nvPr/>
        </p:nvSpPr>
        <p:spPr>
          <a:xfrm>
            <a:off x="2077770" y="2735449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“What will I do differently if I can’t change what others do?”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67EBEEC-106A-BE17-6EF0-FD0158963127}"/>
              </a:ext>
            </a:extLst>
          </p:cNvPr>
          <p:cNvSpPr txBox="1">
            <a:spLocks/>
          </p:cNvSpPr>
          <p:nvPr/>
        </p:nvSpPr>
        <p:spPr>
          <a:xfrm>
            <a:off x="2077770" y="4388223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Self-evaluation feedback loop</a:t>
            </a:r>
          </a:p>
        </p:txBody>
      </p:sp>
    </p:spTree>
    <p:extLst>
      <p:ext uri="{BB962C8B-B14F-4D97-AF65-F5344CB8AC3E}">
        <p14:creationId xmlns:p14="http://schemas.microsoft.com/office/powerpoint/2010/main" val="15422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AB11-FCA4-5126-5D36-0E9A223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0" y="423905"/>
            <a:ext cx="4210267" cy="131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3B3503-2DA6-B86F-C3A1-4A3C18548A08}"/>
              </a:ext>
            </a:extLst>
          </p:cNvPr>
          <p:cNvGrpSpPr/>
          <p:nvPr/>
        </p:nvGrpSpPr>
        <p:grpSpPr>
          <a:xfrm>
            <a:off x="2400661" y="2316101"/>
            <a:ext cx="4896609" cy="536321"/>
            <a:chOff x="365673" y="3048000"/>
            <a:chExt cx="6957055" cy="762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97ED3-D17F-D45F-6026-C1108E3BA57E}"/>
                </a:ext>
              </a:extLst>
            </p:cNvPr>
            <p:cNvSpPr/>
            <p:nvPr/>
          </p:nvSpPr>
          <p:spPr>
            <a:xfrm>
              <a:off x="1604684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54EAF9-B119-8479-8816-E2C895C49567}"/>
                </a:ext>
              </a:extLst>
            </p:cNvPr>
            <p:cNvSpPr/>
            <p:nvPr/>
          </p:nvSpPr>
          <p:spPr>
            <a:xfrm>
              <a:off x="2843695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DD2F1E-D7AD-91F9-586F-3225C20D3E9E}"/>
                </a:ext>
              </a:extLst>
            </p:cNvPr>
            <p:cNvSpPr/>
            <p:nvPr/>
          </p:nvSpPr>
          <p:spPr>
            <a:xfrm>
              <a:off x="4082706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E110CE-0028-70A7-B443-640633DA9D18}"/>
                </a:ext>
              </a:extLst>
            </p:cNvPr>
            <p:cNvSpPr/>
            <p:nvPr/>
          </p:nvSpPr>
          <p:spPr>
            <a:xfrm>
              <a:off x="5321717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A26D82-9603-6DC2-1670-D76DFBFB6998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2366684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223AB14-608D-F8DF-69DD-2F4E6A2FD4D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605695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D7C225-07C4-D1E5-F5CE-331E8C03DD9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44706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49424-9CC0-0738-5AE0-A0391E8EB781}"/>
                </a:ext>
              </a:extLst>
            </p:cNvPr>
            <p:cNvSpPr/>
            <p:nvPr/>
          </p:nvSpPr>
          <p:spPr>
            <a:xfrm>
              <a:off x="365673" y="3048000"/>
              <a:ext cx="762000" cy="76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F8DFF-C859-3232-46E8-2F4BAFD68E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>
              <a:off x="1127673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102C89-4056-B8A5-8752-202B0C33D247}"/>
                </a:ext>
              </a:extLst>
            </p:cNvPr>
            <p:cNvSpPr/>
            <p:nvPr/>
          </p:nvSpPr>
          <p:spPr>
            <a:xfrm>
              <a:off x="6560728" y="3048000"/>
              <a:ext cx="762000" cy="762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65000"/>
                    </a:schemeClr>
                  </a:solidFill>
                </a:rPr>
                <a:t>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0A79F9-D539-53DD-50C3-B995543C7A4A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6083717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7418BA5-B358-3F23-A7CA-B599C2A23DF0}"/>
              </a:ext>
            </a:extLst>
          </p:cNvPr>
          <p:cNvSpPr txBox="1"/>
          <p:nvPr/>
        </p:nvSpPr>
        <p:spPr>
          <a:xfrm>
            <a:off x="424423" y="4243599"/>
            <a:ext cx="4894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Traverse the list front to end, push each element onto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Loop till the stack is empty,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Pop out every element from the stop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print the element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41CBFD5-B7A3-7400-C08A-ABEBE1D7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5" y="228164"/>
            <a:ext cx="8183759" cy="516245"/>
          </a:xfrm>
        </p:spPr>
        <p:txBody>
          <a:bodyPr/>
          <a:lstStyle/>
          <a:p>
            <a:r>
              <a:rPr lang="en-US" dirty="0"/>
              <a:t>Homework 4 – Task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9A7FB6-8F74-158D-34B3-9D609468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05" y="3668127"/>
            <a:ext cx="3781373" cy="300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8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40FCD9-2FF6-9E6A-1022-CB5D3E05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2" y="1638997"/>
            <a:ext cx="2985355" cy="23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85912-AA17-7230-780C-D20D36D6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46" y="4196282"/>
            <a:ext cx="3276600" cy="266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B63C50-9B36-94FA-4C96-5BDC2970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1474-639D-5DD1-A4D9-188C5AEC3452}"/>
              </a:ext>
            </a:extLst>
          </p:cNvPr>
          <p:cNvSpPr txBox="1"/>
          <p:nvPr/>
        </p:nvSpPr>
        <p:spPr>
          <a:xfrm>
            <a:off x="7103422" y="2640742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E8E45-A869-1C5A-C2AB-93CB719E986F}"/>
              </a:ext>
            </a:extLst>
          </p:cNvPr>
          <p:cNvSpPr txBox="1"/>
          <p:nvPr/>
        </p:nvSpPr>
        <p:spPr>
          <a:xfrm>
            <a:off x="245811" y="6488668"/>
            <a:ext cx="300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real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1D85A-2968-FA8F-B422-4001EB881DAD}"/>
              </a:ext>
            </a:extLst>
          </p:cNvPr>
          <p:cNvSpPr txBox="1"/>
          <p:nvPr/>
        </p:nvSpPr>
        <p:spPr>
          <a:xfrm>
            <a:off x="6323095" y="648866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9E069-51FB-856A-70E0-C85C878A2F0C}"/>
              </a:ext>
            </a:extLst>
          </p:cNvPr>
          <p:cNvSpPr txBox="1"/>
          <p:nvPr/>
        </p:nvSpPr>
        <p:spPr>
          <a:xfrm>
            <a:off x="4504074" y="1596048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Decouple our code from how print is done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CE8BC8-4BAD-45B4-F781-295ABED3172D}"/>
              </a:ext>
            </a:extLst>
          </p:cNvPr>
          <p:cNvGrpSpPr/>
          <p:nvPr/>
        </p:nvGrpSpPr>
        <p:grpSpPr>
          <a:xfrm>
            <a:off x="1113972" y="2424691"/>
            <a:ext cx="5989450" cy="1123470"/>
            <a:chOff x="1113972" y="2424691"/>
            <a:chExt cx="5989450" cy="1123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2DF00A-1445-6FCC-8593-EB79C84130CE}"/>
                </a:ext>
              </a:extLst>
            </p:cNvPr>
            <p:cNvSpPr/>
            <p:nvPr/>
          </p:nvSpPr>
          <p:spPr>
            <a:xfrm>
              <a:off x="1113972" y="3171644"/>
              <a:ext cx="2373299" cy="3765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1EEFD-59DC-5A4F-FEE9-38EFA02E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5423" y="2424691"/>
              <a:ext cx="3047999" cy="881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C5E9CB5-9D1A-F525-B257-5A6A274EE945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V="1">
              <a:off x="3487271" y="2424691"/>
              <a:ext cx="2092152" cy="957407"/>
            </a:xfrm>
            <a:prstGeom prst="bentConnector4">
              <a:avLst>
                <a:gd name="adj1" fmla="val 13578"/>
                <a:gd name="adj2" fmla="val 123877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781945-9A5E-6A44-B9C1-5EFA71A35967}"/>
              </a:ext>
            </a:extLst>
          </p:cNvPr>
          <p:cNvGrpSpPr/>
          <p:nvPr/>
        </p:nvGrpSpPr>
        <p:grpSpPr>
          <a:xfrm>
            <a:off x="5579422" y="3305753"/>
            <a:ext cx="3322242" cy="3096860"/>
            <a:chOff x="5579422" y="3305753"/>
            <a:chExt cx="3322242" cy="309686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6926F23-4E1E-EABE-1B1A-B95B10B30265}"/>
                </a:ext>
              </a:extLst>
            </p:cNvPr>
            <p:cNvCxnSpPr>
              <a:cxnSpLocks/>
              <a:stCxn id="4" idx="2"/>
              <a:endCxn id="2" idx="0"/>
            </p:cNvCxnSpPr>
            <p:nvPr/>
          </p:nvCxnSpPr>
          <p:spPr>
            <a:xfrm rot="16200000" flipH="1">
              <a:off x="6153549" y="2731626"/>
              <a:ext cx="706066" cy="1854319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566380-A998-7785-A26B-577EAD27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819" y="4011819"/>
              <a:ext cx="2935845" cy="23907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FE40BA-2BE2-9674-F6C8-8E98BDB265F9}"/>
              </a:ext>
            </a:extLst>
          </p:cNvPr>
          <p:cNvGrpSpPr/>
          <p:nvPr/>
        </p:nvGrpSpPr>
        <p:grpSpPr>
          <a:xfrm>
            <a:off x="653910" y="3305754"/>
            <a:ext cx="4925513" cy="3013278"/>
            <a:chOff x="653910" y="3305754"/>
            <a:chExt cx="4925513" cy="3013278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6AF14B0-A1F7-4635-63F5-500F6FAC6DDD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rot="5400000">
              <a:off x="3151654" y="2483892"/>
              <a:ext cx="1605908" cy="3249631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3E1113-6DD1-148D-D44B-F684111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10" y="4911661"/>
              <a:ext cx="3351764" cy="1407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41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8E28891-BA45-1BE6-B3DC-E6123EEF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8" y="2388814"/>
            <a:ext cx="3753890" cy="399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033AE26-C4B3-BC37-F7F7-D988C68C2FB4}"/>
              </a:ext>
            </a:extLst>
          </p:cNvPr>
          <p:cNvSpPr/>
          <p:nvPr/>
        </p:nvSpPr>
        <p:spPr>
          <a:xfrm>
            <a:off x="5861580" y="96536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6DE078-2915-7E7B-C45A-352BCAF54EF9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17311" y="1146280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6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7D01913-03EE-6391-CFB8-44EFB85A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1" y="2401444"/>
            <a:ext cx="3294223" cy="420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9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C6AFE-8D8D-6337-9113-2279A3688EFC}"/>
              </a:ext>
            </a:extLst>
          </p:cNvPr>
          <p:cNvSpPr txBox="1"/>
          <p:nvPr/>
        </p:nvSpPr>
        <p:spPr>
          <a:xfrm>
            <a:off x="328998" y="421341"/>
            <a:ext cx="3859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In-class Practice &amp; Quiz-3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8AE36-FECA-12CB-4A5A-ECE518CB720C}"/>
              </a:ext>
            </a:extLst>
          </p:cNvPr>
          <p:cNvSpPr txBox="1"/>
          <p:nvPr/>
        </p:nvSpPr>
        <p:spPr>
          <a:xfrm>
            <a:off x="464803" y="6251993"/>
            <a:ext cx="5620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2"/>
              </a:rPr>
              <a:t>https://leetcode.com/problems/permutations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57290-5E67-7707-8B0B-A09B6F51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9" y="1113378"/>
            <a:ext cx="4834697" cy="463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58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E4AA60-0A80-C242-B35D-6CFCCA784C87}"/>
              </a:ext>
            </a:extLst>
          </p:cNvPr>
          <p:cNvGrpSpPr/>
          <p:nvPr/>
        </p:nvGrpSpPr>
        <p:grpSpPr>
          <a:xfrm>
            <a:off x="1884614" y="3575019"/>
            <a:ext cx="1371600" cy="685800"/>
            <a:chOff x="2512819" y="3623692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5128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4272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80101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80101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35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02D9AB-A320-B943-96FA-0F353DC89B86}"/>
              </a:ext>
            </a:extLst>
          </p:cNvPr>
          <p:cNvGrpSpPr/>
          <p:nvPr/>
        </p:nvGrpSpPr>
        <p:grpSpPr>
          <a:xfrm>
            <a:off x="1405380" y="3233588"/>
            <a:ext cx="2057400" cy="685800"/>
            <a:chOff x="1873840" y="3168451"/>
            <a:chExt cx="2743200" cy="9144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00165F0-E94C-1E44-B8E8-17BE97247D0C}"/>
                </a:ext>
              </a:extLst>
            </p:cNvPr>
            <p:cNvSpPr/>
            <p:nvPr/>
          </p:nvSpPr>
          <p:spPr>
            <a:xfrm>
              <a:off x="18738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5A9130-A7A1-AB4E-AA15-82DACAC81A4C}"/>
                </a:ext>
              </a:extLst>
            </p:cNvPr>
            <p:cNvSpPr/>
            <p:nvPr/>
          </p:nvSpPr>
          <p:spPr>
            <a:xfrm>
              <a:off x="27882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619E0DC-E04E-0E4F-A400-CD26FDBFC82F}"/>
                </a:ext>
              </a:extLst>
            </p:cNvPr>
            <p:cNvSpPr/>
            <p:nvPr/>
          </p:nvSpPr>
          <p:spPr>
            <a:xfrm>
              <a:off x="37026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865966" y="13305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BC06BA2-9D82-6A45-B57F-9604D90860BD}"/>
              </a:ext>
            </a:extLst>
          </p:cNvPr>
          <p:cNvSpPr/>
          <p:nvPr/>
        </p:nvSpPr>
        <p:spPr>
          <a:xfrm>
            <a:off x="5994368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414AA07-1F64-7A40-BB29-FF049C2D0A3C}"/>
              </a:ext>
            </a:extLst>
          </p:cNvPr>
          <p:cNvSpPr/>
          <p:nvPr/>
        </p:nvSpPr>
        <p:spPr>
          <a:xfrm>
            <a:off x="5994368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731434-4B33-1045-BE16-7CF4A15327A2}"/>
              </a:ext>
            </a:extLst>
          </p:cNvPr>
          <p:cNvSpPr/>
          <p:nvPr/>
        </p:nvSpPr>
        <p:spPr>
          <a:xfrm>
            <a:off x="7122771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F08818-370C-7D40-BAA7-9EE61D3D7561}"/>
              </a:ext>
            </a:extLst>
          </p:cNvPr>
          <p:cNvSpPr/>
          <p:nvPr/>
        </p:nvSpPr>
        <p:spPr>
          <a:xfrm>
            <a:off x="7122771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865966" y="3076799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7DB6A7-CC15-1F43-9360-2D2EE8B19686}"/>
              </a:ext>
            </a:extLst>
          </p:cNvPr>
          <p:cNvSpPr/>
          <p:nvPr/>
        </p:nvSpPr>
        <p:spPr>
          <a:xfrm>
            <a:off x="5994368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BCDFCF-04E9-2A4B-9181-7A8AA9394902}"/>
              </a:ext>
            </a:extLst>
          </p:cNvPr>
          <p:cNvSpPr/>
          <p:nvPr/>
        </p:nvSpPr>
        <p:spPr>
          <a:xfrm>
            <a:off x="5994368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8D02E7-32AD-AE49-B3BF-5C5AAF29F6B6}"/>
              </a:ext>
            </a:extLst>
          </p:cNvPr>
          <p:cNvSpPr/>
          <p:nvPr/>
        </p:nvSpPr>
        <p:spPr>
          <a:xfrm>
            <a:off x="7122771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A350FA-86B0-7A4C-90BE-C22A8656076F}"/>
              </a:ext>
            </a:extLst>
          </p:cNvPr>
          <p:cNvSpPr/>
          <p:nvPr/>
        </p:nvSpPr>
        <p:spPr>
          <a:xfrm>
            <a:off x="7122771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A5CDF-49A1-6D46-8C02-B91E57973E79}"/>
              </a:ext>
            </a:extLst>
          </p:cNvPr>
          <p:cNvGrpSpPr/>
          <p:nvPr/>
        </p:nvGrpSpPr>
        <p:grpSpPr>
          <a:xfrm>
            <a:off x="4865965" y="4418515"/>
            <a:ext cx="2942606" cy="1513409"/>
            <a:chOff x="6487954" y="4748354"/>
            <a:chExt cx="3923474" cy="201787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C214B2B-A636-DA44-A63D-398DCA807C8F}"/>
                </a:ext>
              </a:extLst>
            </p:cNvPr>
            <p:cNvSpPr/>
            <p:nvPr/>
          </p:nvSpPr>
          <p:spPr>
            <a:xfrm>
              <a:off x="6487954" y="5287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992491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992491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9497028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9497028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6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D85B2-3078-1340-829B-709CEFAD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43" y="2287172"/>
            <a:ext cx="7558796" cy="245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27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680FFC-D82C-1540-A9E5-97BDBC888A4F}"/>
              </a:ext>
            </a:extLst>
          </p:cNvPr>
          <p:cNvGrpSpPr/>
          <p:nvPr/>
        </p:nvGrpSpPr>
        <p:grpSpPr>
          <a:xfrm>
            <a:off x="2186564" y="3591545"/>
            <a:ext cx="1371600" cy="685800"/>
            <a:chOff x="2915418" y="3645726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9154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8298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96626" y="308798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96626" y="411650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/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blipFill>
                <a:blip r:embed="rId2"/>
                <a:stretch>
                  <a:fillRect r="-20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/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69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/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blipFill>
                <a:blip r:embed="rId4"/>
                <a:stretch>
                  <a:fillRect r="-20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/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blipFill>
                <a:blip r:embed="rId5"/>
                <a:stretch>
                  <a:fillRect r="-2083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/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/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/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/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/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/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/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/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/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/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/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/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/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/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0" grpId="0"/>
      <p:bldP spid="36" grpId="0"/>
      <p:bldP spid="2" grpId="0"/>
      <p:bldP spid="57" grpId="0"/>
      <p:bldP spid="35" grpId="0"/>
      <p:bldP spid="37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0165F0-E94C-1E44-B8E8-17BE97247D0C}"/>
              </a:ext>
            </a:extLst>
          </p:cNvPr>
          <p:cNvSpPr/>
          <p:nvPr/>
        </p:nvSpPr>
        <p:spPr>
          <a:xfrm>
            <a:off x="10649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75A9130-A7A1-AB4E-AA15-82DACAC81A4C}"/>
              </a:ext>
            </a:extLst>
          </p:cNvPr>
          <p:cNvSpPr/>
          <p:nvPr/>
        </p:nvSpPr>
        <p:spPr>
          <a:xfrm>
            <a:off x="17507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19E0DC-E04E-0E4F-A400-CD26FDBFC82F}"/>
              </a:ext>
            </a:extLst>
          </p:cNvPr>
          <p:cNvSpPr/>
          <p:nvPr/>
        </p:nvSpPr>
        <p:spPr>
          <a:xfrm>
            <a:off x="24365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201436" y="132231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49C039-CFBC-624E-B7DD-9C4BCF1F02B5}"/>
              </a:ext>
            </a:extLst>
          </p:cNvPr>
          <p:cNvGrpSpPr/>
          <p:nvPr/>
        </p:nvGrpSpPr>
        <p:grpSpPr>
          <a:xfrm>
            <a:off x="5329839" y="917813"/>
            <a:ext cx="1814203" cy="1513409"/>
            <a:chOff x="7106451" y="80751"/>
            <a:chExt cx="2418937" cy="201787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BC06BA2-9D82-6A45-B57F-9604D90860BD}"/>
                </a:ext>
              </a:extLst>
            </p:cNvPr>
            <p:cNvSpPr/>
            <p:nvPr/>
          </p:nvSpPr>
          <p:spPr>
            <a:xfrm>
              <a:off x="7106451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414AA07-1F64-7A40-BB29-FF049C2D0A3C}"/>
                </a:ext>
              </a:extLst>
            </p:cNvPr>
            <p:cNvSpPr/>
            <p:nvPr/>
          </p:nvSpPr>
          <p:spPr>
            <a:xfrm>
              <a:off x="7106451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731434-4B33-1045-BE16-7CF4A15327A2}"/>
                </a:ext>
              </a:extLst>
            </p:cNvPr>
            <p:cNvSpPr/>
            <p:nvPr/>
          </p:nvSpPr>
          <p:spPr>
            <a:xfrm>
              <a:off x="8610988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AF08818-370C-7D40-BAA7-9EE61D3D7561}"/>
                </a:ext>
              </a:extLst>
            </p:cNvPr>
            <p:cNvSpPr/>
            <p:nvPr/>
          </p:nvSpPr>
          <p:spPr>
            <a:xfrm>
              <a:off x="8610988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201436" y="306853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DA51D-957F-AD4C-8BF7-55A5E976994C}"/>
              </a:ext>
            </a:extLst>
          </p:cNvPr>
          <p:cNvGrpSpPr/>
          <p:nvPr/>
        </p:nvGrpSpPr>
        <p:grpSpPr>
          <a:xfrm>
            <a:off x="5329839" y="2664033"/>
            <a:ext cx="1814203" cy="1513409"/>
            <a:chOff x="7106451" y="2409044"/>
            <a:chExt cx="2418937" cy="201787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B7DB6A7-CC15-1F43-9360-2D2EE8B19686}"/>
                </a:ext>
              </a:extLst>
            </p:cNvPr>
            <p:cNvSpPr/>
            <p:nvPr/>
          </p:nvSpPr>
          <p:spPr>
            <a:xfrm>
              <a:off x="7106451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5BCDFCF-04E9-2A4B-9181-7A8AA9394902}"/>
                </a:ext>
              </a:extLst>
            </p:cNvPr>
            <p:cNvSpPr/>
            <p:nvPr/>
          </p:nvSpPr>
          <p:spPr>
            <a:xfrm>
              <a:off x="7106451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78D02E7-32AD-AE49-B3BF-5C5AAF29F6B6}"/>
                </a:ext>
              </a:extLst>
            </p:cNvPr>
            <p:cNvSpPr/>
            <p:nvPr/>
          </p:nvSpPr>
          <p:spPr>
            <a:xfrm>
              <a:off x="8610988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CA350FA-86B0-7A4C-90BE-C22A8656076F}"/>
                </a:ext>
              </a:extLst>
            </p:cNvPr>
            <p:cNvSpPr/>
            <p:nvPr/>
          </p:nvSpPr>
          <p:spPr>
            <a:xfrm>
              <a:off x="8610988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C214B2B-A636-DA44-A63D-398DCA807C8F}"/>
              </a:ext>
            </a:extLst>
          </p:cNvPr>
          <p:cNvSpPr/>
          <p:nvPr/>
        </p:nvSpPr>
        <p:spPr>
          <a:xfrm>
            <a:off x="4201436" y="481475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F2619F-80F1-694F-8905-95B2CEEC1CDE}"/>
              </a:ext>
            </a:extLst>
          </p:cNvPr>
          <p:cNvGrpSpPr/>
          <p:nvPr/>
        </p:nvGrpSpPr>
        <p:grpSpPr>
          <a:xfrm>
            <a:off x="5329839" y="4410253"/>
            <a:ext cx="1814203" cy="1513409"/>
            <a:chOff x="7106451" y="4737337"/>
            <a:chExt cx="2418937" cy="20178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106451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106451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8610988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8610988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/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/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blipFill>
                <a:blip r:embed="rId4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/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blipFill>
                <a:blip r:embed="rId5"/>
                <a:stretch>
                  <a:fillRect r="-170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blipFill>
                <a:blip r:embed="rId6"/>
                <a:stretch>
                  <a:fillRect r="-144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44" grpId="0" animBg="1"/>
      <p:bldP spid="29" grpId="0"/>
      <p:bldP spid="35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represent 2D array?</a:t>
            </a:r>
          </a:p>
          <a:p>
            <a:endParaRPr lang="en-US" dirty="0"/>
          </a:p>
          <a:p>
            <a:pPr lvl="1"/>
            <a:r>
              <a:rPr lang="en-US" dirty="0"/>
              <a:t>“Column major” :  stores column by column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4F2715-3331-1D4E-A9BB-56F44C8FFB2B}"/>
              </a:ext>
            </a:extLst>
          </p:cNvPr>
          <p:cNvSpPr/>
          <p:nvPr/>
        </p:nvSpPr>
        <p:spPr>
          <a:xfrm>
            <a:off x="185073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224191-8D39-9443-8B85-1C4198E64688}"/>
              </a:ext>
            </a:extLst>
          </p:cNvPr>
          <p:cNvSpPr/>
          <p:nvPr/>
        </p:nvSpPr>
        <p:spPr>
          <a:xfrm>
            <a:off x="185073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0CFAF7-7F39-6448-89A1-FE21F3065F15}"/>
              </a:ext>
            </a:extLst>
          </p:cNvPr>
          <p:cNvSpPr/>
          <p:nvPr/>
        </p:nvSpPr>
        <p:spPr>
          <a:xfrm>
            <a:off x="2345223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18C69-F1DE-514D-AC88-F3159FCB09D6}"/>
              </a:ext>
            </a:extLst>
          </p:cNvPr>
          <p:cNvSpPr/>
          <p:nvPr/>
        </p:nvSpPr>
        <p:spPr>
          <a:xfrm>
            <a:off x="2345222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5DEDD-D9E4-3F4D-9028-4CC3FEC23D8B}"/>
              </a:ext>
            </a:extLst>
          </p:cNvPr>
          <p:cNvSpPr txBox="1"/>
          <p:nvPr/>
        </p:nvSpPr>
        <p:spPr>
          <a:xfrm>
            <a:off x="2485471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2D631-E069-5349-B4C1-8780AAFD895C}"/>
              </a:ext>
            </a:extLst>
          </p:cNvPr>
          <p:cNvSpPr txBox="1"/>
          <p:nvPr/>
        </p:nvSpPr>
        <p:spPr>
          <a:xfrm>
            <a:off x="2485471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D66DC-4F7A-CA41-AA80-8989C9B8E3D9}"/>
              </a:ext>
            </a:extLst>
          </p:cNvPr>
          <p:cNvSpPr txBox="1"/>
          <p:nvPr/>
        </p:nvSpPr>
        <p:spPr>
          <a:xfrm>
            <a:off x="1989472" y="4132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D0A8C-CA01-D844-B2A5-C737142F88E1}"/>
              </a:ext>
            </a:extLst>
          </p:cNvPr>
          <p:cNvSpPr txBox="1"/>
          <p:nvPr/>
        </p:nvSpPr>
        <p:spPr>
          <a:xfrm>
            <a:off x="198947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6330B7-AF15-2840-B611-E6B24FA8935A}"/>
              </a:ext>
            </a:extLst>
          </p:cNvPr>
          <p:cNvSpPr/>
          <p:nvPr/>
        </p:nvSpPr>
        <p:spPr>
          <a:xfrm>
            <a:off x="284122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8BB85-576E-9C4E-87F0-36FE6BA24D71}"/>
              </a:ext>
            </a:extLst>
          </p:cNvPr>
          <p:cNvSpPr/>
          <p:nvPr/>
        </p:nvSpPr>
        <p:spPr>
          <a:xfrm>
            <a:off x="284122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BC955-6B3C-2F4F-82BD-160A25C554E9}"/>
              </a:ext>
            </a:extLst>
          </p:cNvPr>
          <p:cNvSpPr txBox="1"/>
          <p:nvPr/>
        </p:nvSpPr>
        <p:spPr>
          <a:xfrm>
            <a:off x="2979962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A3AD98-5E83-F044-B661-4F80E42FD031}"/>
              </a:ext>
            </a:extLst>
          </p:cNvPr>
          <p:cNvSpPr txBox="1"/>
          <p:nvPr/>
        </p:nvSpPr>
        <p:spPr>
          <a:xfrm>
            <a:off x="297996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8D35F-AF9C-A247-B86D-F1F173C003BB}"/>
              </a:ext>
            </a:extLst>
          </p:cNvPr>
          <p:cNvSpPr/>
          <p:nvPr/>
        </p:nvSpPr>
        <p:spPr>
          <a:xfrm>
            <a:off x="129668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26ECF3-1B92-014D-BBC9-385ACCAEE3E5}"/>
              </a:ext>
            </a:extLst>
          </p:cNvPr>
          <p:cNvSpPr/>
          <p:nvPr/>
        </p:nvSpPr>
        <p:spPr>
          <a:xfrm>
            <a:off x="279005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D6254E-9FD5-AC43-A6E5-5EDB12F8014A}"/>
              </a:ext>
            </a:extLst>
          </p:cNvPr>
          <p:cNvSpPr/>
          <p:nvPr/>
        </p:nvSpPr>
        <p:spPr>
          <a:xfrm>
            <a:off x="1791176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10548-0101-3A4A-8D44-A27F257FC2D2}"/>
              </a:ext>
            </a:extLst>
          </p:cNvPr>
          <p:cNvSpPr/>
          <p:nvPr/>
        </p:nvSpPr>
        <p:spPr>
          <a:xfrm>
            <a:off x="3284543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4F929-8FAD-6A4F-B7D7-7A27C524D69E}"/>
              </a:ext>
            </a:extLst>
          </p:cNvPr>
          <p:cNvSpPr txBox="1"/>
          <p:nvPr/>
        </p:nvSpPr>
        <p:spPr>
          <a:xfrm>
            <a:off x="3424792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2B3D9-7961-5C46-87DC-33D043EEF1D9}"/>
              </a:ext>
            </a:extLst>
          </p:cNvPr>
          <p:cNvSpPr txBox="1"/>
          <p:nvPr/>
        </p:nvSpPr>
        <p:spPr>
          <a:xfrm>
            <a:off x="1931424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6B702C-4AFE-C74B-BFB4-2FC829B942FA}"/>
              </a:ext>
            </a:extLst>
          </p:cNvPr>
          <p:cNvSpPr txBox="1"/>
          <p:nvPr/>
        </p:nvSpPr>
        <p:spPr>
          <a:xfrm>
            <a:off x="2928793" y="56118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52437D-AED9-604E-8E71-BF8BE05D9E4C}"/>
              </a:ext>
            </a:extLst>
          </p:cNvPr>
          <p:cNvSpPr txBox="1"/>
          <p:nvPr/>
        </p:nvSpPr>
        <p:spPr>
          <a:xfrm>
            <a:off x="143542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46AB9A-BCB6-0248-80D7-522AF2143610}"/>
              </a:ext>
            </a:extLst>
          </p:cNvPr>
          <p:cNvSpPr/>
          <p:nvPr/>
        </p:nvSpPr>
        <p:spPr>
          <a:xfrm>
            <a:off x="228717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10B1F-5013-144C-9BEF-1460EC44D61E}"/>
              </a:ext>
            </a:extLst>
          </p:cNvPr>
          <p:cNvSpPr/>
          <p:nvPr/>
        </p:nvSpPr>
        <p:spPr>
          <a:xfrm>
            <a:off x="378054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8871-24C2-6249-B7BC-A65354C11A02}"/>
              </a:ext>
            </a:extLst>
          </p:cNvPr>
          <p:cNvSpPr txBox="1"/>
          <p:nvPr/>
        </p:nvSpPr>
        <p:spPr>
          <a:xfrm>
            <a:off x="3919283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6C866-40DF-A04E-A59A-A60356BF79AD}"/>
              </a:ext>
            </a:extLst>
          </p:cNvPr>
          <p:cNvSpPr txBox="1"/>
          <p:nvPr/>
        </p:nvSpPr>
        <p:spPr>
          <a:xfrm>
            <a:off x="242591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05901-8450-C047-80BC-3254F84AFBE2}"/>
              </a:ext>
            </a:extLst>
          </p:cNvPr>
          <p:cNvCxnSpPr/>
          <p:nvPr/>
        </p:nvCxnSpPr>
        <p:spPr>
          <a:xfrm>
            <a:off x="1393530" y="3429000"/>
            <a:ext cx="0" cy="10921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BA2FBF9-7B56-3F45-8091-629AC68D16BA}"/>
              </a:ext>
            </a:extLst>
          </p:cNvPr>
          <p:cNvSpPr txBox="1"/>
          <p:nvPr/>
        </p:nvSpPr>
        <p:spPr>
          <a:xfrm>
            <a:off x="1455602" y="6375437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at location column </a:t>
            </a:r>
            <a:r>
              <a:rPr lang="en-US" dirty="0" err="1"/>
              <a:t>i</a:t>
            </a:r>
            <a:r>
              <a:rPr lang="en-US" dirty="0"/>
              <a:t>, row j : </a:t>
            </a:r>
            <a:r>
              <a:rPr lang="en-US" dirty="0">
                <a:highlight>
                  <a:srgbClr val="FFFF00"/>
                </a:highlight>
              </a:rPr>
              <a:t>array[j*</a:t>
            </a:r>
            <a:r>
              <a:rPr lang="en-US" dirty="0" err="1">
                <a:highlight>
                  <a:srgbClr val="FFFF00"/>
                </a:highlight>
              </a:rPr>
              <a:t>N+i</a:t>
            </a:r>
            <a:r>
              <a:rPr lang="en-US" dirty="0">
                <a:highlight>
                  <a:srgbClr val="FFFF00"/>
                </a:highlight>
              </a:rPr>
              <a:t>]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733143-EB0C-7444-AE18-5633E2FDECDC}"/>
              </a:ext>
            </a:extLst>
          </p:cNvPr>
          <p:cNvSpPr txBox="1"/>
          <p:nvPr/>
        </p:nvSpPr>
        <p:spPr>
          <a:xfrm>
            <a:off x="1902309" y="4623758"/>
            <a:ext cx="145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10C719-C879-6749-9B81-3A35A1DECE01}"/>
              </a:ext>
            </a:extLst>
          </p:cNvPr>
          <p:cNvSpPr txBox="1"/>
          <p:nvPr/>
        </p:nvSpPr>
        <p:spPr>
          <a:xfrm>
            <a:off x="3355970" y="3820689"/>
            <a:ext cx="10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 rows</a:t>
            </a:r>
          </a:p>
        </p:txBody>
      </p:sp>
    </p:spTree>
    <p:extLst>
      <p:ext uri="{BB962C8B-B14F-4D97-AF65-F5344CB8AC3E}">
        <p14:creationId xmlns:p14="http://schemas.microsoft.com/office/powerpoint/2010/main" val="206501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Homework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18355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1800" b="0" dirty="0"/>
              <a:t>Write a function to generate all possible N pairs of </a:t>
            </a:r>
            <a:r>
              <a:rPr lang="en-US" sz="1800" b="0" dirty="0">
                <a:solidFill>
                  <a:srgbClr val="FF0000"/>
                </a:solidFill>
              </a:rPr>
              <a:t>balanced</a:t>
            </a:r>
            <a:r>
              <a:rPr lang="en-US" sz="1800" b="0" dirty="0"/>
              <a:t> parentheses.</a:t>
            </a:r>
          </a:p>
          <a:p>
            <a:pPr marL="0" indent="0">
              <a:buNone/>
            </a:pPr>
            <a:br>
              <a:rPr lang="en-US" sz="1800" b="0" dirty="0"/>
            </a:br>
            <a:endParaRPr lang="en-US" sz="18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997332" y="2387174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4262560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675213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500878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675212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67521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500878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5004288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4132414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817994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90EF7-EB8A-134A-80A1-E0C6E104CE50}"/>
              </a:ext>
            </a:extLst>
          </p:cNvPr>
          <p:cNvSpPr txBox="1"/>
          <p:nvPr/>
        </p:nvSpPr>
        <p:spPr>
          <a:xfrm>
            <a:off x="573741" y="317350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501E1-40F5-C544-8EA7-E8F20020974B}"/>
              </a:ext>
            </a:extLst>
          </p:cNvPr>
          <p:cNvSpPr txBox="1"/>
          <p:nvPr/>
        </p:nvSpPr>
        <p:spPr>
          <a:xfrm>
            <a:off x="3099450" y="2683842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any parenthesis &lt;= N</a:t>
            </a:r>
          </a:p>
        </p:txBody>
      </p:sp>
    </p:spTree>
    <p:extLst>
      <p:ext uri="{BB962C8B-B14F-4D97-AF65-F5344CB8AC3E}">
        <p14:creationId xmlns:p14="http://schemas.microsoft.com/office/powerpoint/2010/main" val="21245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E3EF1-39F2-1049-86A4-4E814B7C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63509"/>
            <a:ext cx="8196210" cy="4015497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Largest number in an array</a:t>
            </a:r>
          </a:p>
          <a:p>
            <a:pPr lvl="2"/>
            <a:r>
              <a:rPr lang="en-US" dirty="0"/>
              <a:t>Subproblem: size – 1 of the array, not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Binary search</a:t>
            </a:r>
          </a:p>
          <a:p>
            <a:pPr lvl="2"/>
            <a:r>
              <a:rPr lang="en-US" dirty="0"/>
              <a:t>Subproblem: half of the array,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Possible stairs / number of unique paths</a:t>
            </a:r>
          </a:p>
          <a:p>
            <a:pPr lvl="2"/>
            <a:r>
              <a:rPr lang="en-US" dirty="0"/>
              <a:t>Subproblem: not efficient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79A81-F9B1-1F4E-8387-CA86AC37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6BC86-7FD2-BD46-AFAD-876C9AEC18D7}"/>
              </a:ext>
            </a:extLst>
          </p:cNvPr>
          <p:cNvSpPr/>
          <p:nvPr/>
        </p:nvSpPr>
        <p:spPr>
          <a:xfrm>
            <a:off x="6272746" y="1934822"/>
            <a:ext cx="591671" cy="242047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A3945-5E3B-5D4D-B0FC-28F8F2A7B38F}"/>
              </a:ext>
            </a:extLst>
          </p:cNvPr>
          <p:cNvSpPr txBox="1"/>
          <p:nvPr/>
        </p:nvSpPr>
        <p:spPr>
          <a:xfrm>
            <a:off x="6967910" y="29603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Chasing solution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50784C1-6C99-5844-B90F-1574260440AA}"/>
              </a:ext>
            </a:extLst>
          </p:cNvPr>
          <p:cNvSpPr/>
          <p:nvPr/>
        </p:nvSpPr>
        <p:spPr>
          <a:xfrm>
            <a:off x="2857194" y="5016639"/>
            <a:ext cx="591671" cy="1206627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20BC7-B908-4C48-B909-2735113B2A59}"/>
              </a:ext>
            </a:extLst>
          </p:cNvPr>
          <p:cNvSpPr txBox="1"/>
          <p:nvPr/>
        </p:nvSpPr>
        <p:spPr>
          <a:xfrm>
            <a:off x="3475186" y="5435324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7603-0CEF-D644-9481-603EED7F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21" y="151491"/>
            <a:ext cx="1642245" cy="14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BA17A9-5837-944C-94A3-E6DF11EF56C1}"/>
              </a:ext>
            </a:extLst>
          </p:cNvPr>
          <p:cNvSpPr txBox="1">
            <a:spLocks/>
          </p:cNvSpPr>
          <p:nvPr/>
        </p:nvSpPr>
        <p:spPr>
          <a:xfrm>
            <a:off x="26321" y="4535041"/>
            <a:ext cx="7329181" cy="2358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r>
              <a:rPr lang="en-US" dirty="0"/>
              <a:t>N-queue </a:t>
            </a:r>
          </a:p>
          <a:p>
            <a:pPr lvl="1"/>
            <a:r>
              <a:rPr lang="en-US" dirty="0"/>
              <a:t>all unique paths</a:t>
            </a:r>
          </a:p>
          <a:p>
            <a:pPr lvl="1"/>
            <a:r>
              <a:rPr lang="en-US" dirty="0"/>
              <a:t>Sudoku solver</a:t>
            </a:r>
          </a:p>
          <a:p>
            <a:pPr lvl="1"/>
            <a:r>
              <a:rPr lang="en-US" dirty="0"/>
              <a:t>parentheses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8" y="861430"/>
            <a:ext cx="5365566" cy="5494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81B6-7DC4-E948-8DFD-9E7D747B066C}"/>
              </a:ext>
            </a:extLst>
          </p:cNvPr>
          <p:cNvSpPr txBox="1"/>
          <p:nvPr/>
        </p:nvSpPr>
        <p:spPr>
          <a:xfrm>
            <a:off x="591671" y="784684"/>
            <a:ext cx="212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17.1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50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1712259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2782669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C596-5755-234F-9F36-22DFAE06F456}"/>
              </a:ext>
            </a:extLst>
          </p:cNvPr>
          <p:cNvSpPr txBox="1"/>
          <p:nvPr/>
        </p:nvSpPr>
        <p:spPr>
          <a:xfrm>
            <a:off x="1479176" y="4616824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better?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481A4-F435-3D48-87D5-4C917BE0ED94}"/>
              </a:ext>
            </a:extLst>
          </p:cNvPr>
          <p:cNvSpPr txBox="1"/>
          <p:nvPr/>
        </p:nvSpPr>
        <p:spPr>
          <a:xfrm>
            <a:off x="5505739" y="54326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107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269031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3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348" y="195812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Recursion practice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Quiz – 3, due next week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Percentile, Tree ADT (Friday)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5 to go live on Friday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8th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CA7F-AFEE-4C48-B03E-A0E02CEB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6" y="510988"/>
            <a:ext cx="3538752" cy="5629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364941" y="1857036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3183377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55D39-7833-B94E-BDFB-B76B0120FE73}"/>
              </a:ext>
            </a:extLst>
          </p:cNvPr>
          <p:cNvSpPr txBox="1"/>
          <p:nvPr/>
        </p:nvSpPr>
        <p:spPr>
          <a:xfrm>
            <a:off x="459386" y="4555413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/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9,999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693571" y="1643971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693571" y="287812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21EB0-E312-5E42-A1CC-C2EBD2CF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4" y="741965"/>
            <a:ext cx="1546345" cy="57015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6791A9-11C1-E34F-866B-8140C2446F83}"/>
              </a:ext>
            </a:extLst>
          </p:cNvPr>
          <p:cNvSpPr/>
          <p:nvPr/>
        </p:nvSpPr>
        <p:spPr>
          <a:xfrm>
            <a:off x="5926254" y="784685"/>
            <a:ext cx="1546345" cy="846892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87B5F-7A24-DE47-945F-A769FDBDA6FE}"/>
              </a:ext>
            </a:extLst>
          </p:cNvPr>
          <p:cNvSpPr/>
          <p:nvPr/>
        </p:nvSpPr>
        <p:spPr>
          <a:xfrm>
            <a:off x="5926254" y="2024633"/>
            <a:ext cx="1546345" cy="657121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7950D9F-183E-8C43-8B87-254DFD37F68C}"/>
              </a:ext>
            </a:extLst>
          </p:cNvPr>
          <p:cNvCxnSpPr>
            <a:stCxn id="4" idx="3"/>
            <a:endCxn id="23" idx="3"/>
          </p:cNvCxnSpPr>
          <p:nvPr/>
        </p:nvCxnSpPr>
        <p:spPr>
          <a:xfrm>
            <a:off x="7472599" y="1208131"/>
            <a:ext cx="12700" cy="1145063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09AC51F-9BEF-AB4D-9075-528073C40AA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26254" y="2353193"/>
            <a:ext cx="12700" cy="747815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68B8D9-0F6C-6647-B74F-064708724633}"/>
              </a:ext>
            </a:extLst>
          </p:cNvPr>
          <p:cNvGrpSpPr/>
          <p:nvPr/>
        </p:nvGrpSpPr>
        <p:grpSpPr>
          <a:xfrm>
            <a:off x="5926254" y="2745850"/>
            <a:ext cx="1559045" cy="3636088"/>
            <a:chOff x="5926254" y="2745850"/>
            <a:chExt cx="1559045" cy="363608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0C7046-E2CF-624A-8839-189B4DD8D005}"/>
                </a:ext>
              </a:extLst>
            </p:cNvPr>
            <p:cNvGrpSpPr/>
            <p:nvPr/>
          </p:nvGrpSpPr>
          <p:grpSpPr>
            <a:xfrm>
              <a:off x="5926254" y="2745850"/>
              <a:ext cx="1546345" cy="3636088"/>
              <a:chOff x="5926254" y="2745850"/>
              <a:chExt cx="1546345" cy="363608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D6450B3-3EAF-FC4F-9762-63E2926833E6}"/>
                  </a:ext>
                </a:extLst>
              </p:cNvPr>
              <p:cNvSpPr/>
              <p:nvPr/>
            </p:nvSpPr>
            <p:spPr>
              <a:xfrm>
                <a:off x="5926254" y="2745850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355C0B0-D5AF-E94B-BA67-41D9E8315C13}"/>
                  </a:ext>
                </a:extLst>
              </p:cNvPr>
              <p:cNvSpPr/>
              <p:nvPr/>
            </p:nvSpPr>
            <p:spPr>
              <a:xfrm>
                <a:off x="5926254" y="3592742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587240F-CBB1-E94A-9985-B6C57340D81F}"/>
                  </a:ext>
                </a:extLst>
              </p:cNvPr>
              <p:cNvSpPr/>
              <p:nvPr/>
            </p:nvSpPr>
            <p:spPr>
              <a:xfrm>
                <a:off x="5926254" y="4367154"/>
                <a:ext cx="1546345" cy="614736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B66AD5-EB95-9F4D-BC0A-45BB94D96DBD}"/>
                  </a:ext>
                </a:extLst>
              </p:cNvPr>
              <p:cNvSpPr/>
              <p:nvPr/>
            </p:nvSpPr>
            <p:spPr>
              <a:xfrm>
                <a:off x="5926254" y="5118465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B7F3601-412C-7145-92B4-AF80854E2780}"/>
                  </a:ext>
                </a:extLst>
              </p:cNvPr>
              <p:cNvSpPr/>
              <p:nvPr/>
            </p:nvSpPr>
            <p:spPr>
              <a:xfrm>
                <a:off x="5926254" y="5797296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8CAAD104-63E8-0740-BF48-647CE1BE5379}"/>
                </a:ext>
              </a:extLst>
            </p:cNvPr>
            <p:cNvCxnSpPr>
              <a:cxnSpLocks/>
              <a:stCxn id="24" idx="3"/>
              <a:endCxn id="25" idx="3"/>
            </p:cNvCxnSpPr>
            <p:nvPr/>
          </p:nvCxnSpPr>
          <p:spPr>
            <a:xfrm>
              <a:off x="7472599" y="3101009"/>
              <a:ext cx="12700" cy="84689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94AB5160-4C6B-024A-BB66-8237E75718CD}"/>
                </a:ext>
              </a:extLst>
            </p:cNvPr>
            <p:cNvCxnSpPr>
              <a:cxnSpLocks/>
              <a:stCxn id="25" idx="1"/>
              <a:endCxn id="26" idx="1"/>
            </p:cNvCxnSpPr>
            <p:nvPr/>
          </p:nvCxnSpPr>
          <p:spPr>
            <a:xfrm rot="10800000" flipV="1">
              <a:off x="5926254" y="3947900"/>
              <a:ext cx="12700" cy="72662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DF52C34-D635-6847-8671-E2F513A9B47A}"/>
                </a:ext>
              </a:extLst>
            </p:cNvPr>
            <p:cNvCxnSpPr>
              <a:cxnSpLocks/>
              <a:stCxn id="26" idx="3"/>
              <a:endCxn id="27" idx="3"/>
            </p:cNvCxnSpPr>
            <p:nvPr/>
          </p:nvCxnSpPr>
          <p:spPr>
            <a:xfrm>
              <a:off x="7472599" y="4674522"/>
              <a:ext cx="12700" cy="73626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C374A86-BAE6-6044-8311-6066F5961120}"/>
                </a:ext>
              </a:extLst>
            </p:cNvPr>
            <p:cNvCxnSpPr>
              <a:cxnSpLocks/>
              <a:stCxn id="27" idx="1"/>
              <a:endCxn id="28" idx="1"/>
            </p:cNvCxnSpPr>
            <p:nvPr/>
          </p:nvCxnSpPr>
          <p:spPr>
            <a:xfrm rot="10800000" flipV="1">
              <a:off x="5926254" y="5410785"/>
              <a:ext cx="12700" cy="67883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/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blipFill>
                <a:blip r:embed="rId3"/>
                <a:stretch>
                  <a:fillRect l="-2190" r="-219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CFAA6D-9184-974F-B757-B0DF4C0BBC3D}"/>
              </a:ext>
            </a:extLst>
          </p:cNvPr>
          <p:cNvSpPr txBox="1"/>
          <p:nvPr/>
        </p:nvSpPr>
        <p:spPr>
          <a:xfrm>
            <a:off x="591671" y="5474130"/>
            <a:ext cx="26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??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0FF001-25E7-324D-9146-9FB5FDE70828}"/>
              </a:ext>
            </a:extLst>
          </p:cNvPr>
          <p:cNvSpPr txBox="1"/>
          <p:nvPr/>
        </p:nvSpPr>
        <p:spPr>
          <a:xfrm>
            <a:off x="693571" y="2275166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BAABA33-C2C1-C045-AE86-8A02DBC7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15" y="5571556"/>
            <a:ext cx="1165185" cy="10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5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ind Blow GIFs - Get the best GIF on GIPHY">
            <a:extLst>
              <a:ext uri="{FF2B5EF4-FFF2-40B4-BE49-F238E27FC236}">
                <a16:creationId xmlns:a16="http://schemas.microsoft.com/office/drawing/2014/main" id="{AF55674E-80CB-3761-7071-CF131990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882" y="5687984"/>
            <a:ext cx="1082110" cy="10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9F170-8344-3254-FD1A-91F2EC7F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Right</a:t>
            </a:r>
          </a:p>
        </p:txBody>
      </p:sp>
      <p:pic>
        <p:nvPicPr>
          <p:cNvPr id="1026" name="Picture 2" descr="10 memes all university students will relate to | Blog | University of Essex">
            <a:extLst>
              <a:ext uri="{FF2B5EF4-FFF2-40B4-BE49-F238E27FC236}">
                <a16:creationId xmlns:a16="http://schemas.microsoft.com/office/drawing/2014/main" id="{DE577BC8-1A87-48B6-437C-2E636C1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49" y="1633818"/>
            <a:ext cx="4101042" cy="420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5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71629-CF23-D921-342A-235DF7093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Tree ADT</a:t>
            </a:r>
          </a:p>
          <a:p>
            <a:endParaRPr lang="en-US" dirty="0"/>
          </a:p>
          <a:p>
            <a:pPr lvl="1"/>
            <a:r>
              <a:rPr lang="en-US" dirty="0"/>
              <a:t>Faster Search than single linked 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insertion/deletion than array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range query than hashtable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D8C3B-5CE0-C4F7-5518-E5745974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8897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46D99-3860-2C0E-5AAB-08437739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324261"/>
            <a:ext cx="4755434" cy="3137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C090A-CAD9-A37F-F4EE-A9257BDA7DF6}"/>
              </a:ext>
            </a:extLst>
          </p:cNvPr>
          <p:cNvSpPr txBox="1"/>
          <p:nvPr/>
        </p:nvSpPr>
        <p:spPr>
          <a:xfrm>
            <a:off x="2022722" y="5818094"/>
            <a:ext cx="428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10000"/>
                </a:solidFill>
                <a:latin typeface="Segoe Print" panose="02000800000000000000" pitchFamily="2" charset="0"/>
              </a:rPr>
              <a:t>“Professor. My test is failing. What’s wrong?”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FB79-B59C-2525-FC12-FCC54B23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7E54BF-94AD-624F-FA54-79389C824EBB}"/>
              </a:ext>
            </a:extLst>
          </p:cNvPr>
          <p:cNvGrpSpPr/>
          <p:nvPr/>
        </p:nvGrpSpPr>
        <p:grpSpPr>
          <a:xfrm>
            <a:off x="3286734" y="1895447"/>
            <a:ext cx="4759704" cy="369682"/>
            <a:chOff x="3286734" y="1895447"/>
            <a:chExt cx="4759704" cy="369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40DC20-74BE-AF23-C5D5-8247F63A7F89}"/>
                </a:ext>
              </a:extLst>
            </p:cNvPr>
            <p:cNvSpPr/>
            <p:nvPr/>
          </p:nvSpPr>
          <p:spPr>
            <a:xfrm>
              <a:off x="7557900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A1C788-30C4-0EC8-7F95-D643EADC1403}"/>
                </a:ext>
              </a:extLst>
            </p:cNvPr>
            <p:cNvSpPr/>
            <p:nvPr/>
          </p:nvSpPr>
          <p:spPr>
            <a:xfrm>
              <a:off x="3531003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7FFD9B-8A23-6B46-CEC6-9EA605768A6B}"/>
                </a:ext>
              </a:extLst>
            </p:cNvPr>
            <p:cNvSpPr/>
            <p:nvPr/>
          </p:nvSpPr>
          <p:spPr>
            <a:xfrm>
              <a:off x="4317105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E58EB0-7098-62B2-47CF-F0D3C14C67F2}"/>
                </a:ext>
              </a:extLst>
            </p:cNvPr>
            <p:cNvCxnSpPr>
              <a:cxnSpLocks/>
              <a:stCxn id="10" idx="3"/>
              <a:endCxn id="22" idx="1"/>
            </p:cNvCxnSpPr>
            <p:nvPr/>
          </p:nvCxnSpPr>
          <p:spPr>
            <a:xfrm>
              <a:off x="3286734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DA11B1-D834-570C-699B-36CA8372940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019541" y="2076358"/>
              <a:ext cx="297564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B48405-6845-AA3D-1908-584CE42974BF}"/>
                </a:ext>
              </a:extLst>
            </p:cNvPr>
            <p:cNvSpPr/>
            <p:nvPr/>
          </p:nvSpPr>
          <p:spPr>
            <a:xfrm>
              <a:off x="5160438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0BE57A-C5FA-5F02-08C9-80B628B777C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4805643" y="207635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FC9942-A075-CB19-6E25-DF1FBC218126}"/>
                </a:ext>
              </a:extLst>
            </p:cNvPr>
            <p:cNvSpPr/>
            <p:nvPr/>
          </p:nvSpPr>
          <p:spPr>
            <a:xfrm>
              <a:off x="6714567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3DA6CC-CD6F-2334-1249-11C07FCAA86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384082" y="2084218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E14DD4-CB0A-66FF-2D28-A1AB7C589B50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203105" y="208421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3BA36E-590C-F4B7-7876-A4FDF6393AAC}"/>
                </a:ext>
              </a:extLst>
            </p:cNvPr>
            <p:cNvSpPr/>
            <p:nvPr/>
          </p:nvSpPr>
          <p:spPr>
            <a:xfrm>
              <a:off x="5891671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E0E76A-B57F-A431-8D6A-B5281D36673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647402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E5D104-E427-E1AC-92F6-811FF422AD03}"/>
              </a:ext>
            </a:extLst>
          </p:cNvPr>
          <p:cNvGrpSpPr/>
          <p:nvPr/>
        </p:nvGrpSpPr>
        <p:grpSpPr>
          <a:xfrm>
            <a:off x="3300223" y="2984779"/>
            <a:ext cx="3508429" cy="2336754"/>
            <a:chOff x="3300223" y="2984779"/>
            <a:chExt cx="3508429" cy="233675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5E8E05-9B7C-7D6F-B5BC-A15DB387E6B7}"/>
                </a:ext>
              </a:extLst>
            </p:cNvPr>
            <p:cNvSpPr/>
            <p:nvPr/>
          </p:nvSpPr>
          <p:spPr>
            <a:xfrm>
              <a:off x="3630708" y="369831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8A829DE-FD7C-E24E-9552-29BDA38D9AB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3300223" y="387922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2DC578-8943-FCED-BB14-63D6F75CE673}"/>
                </a:ext>
              </a:extLst>
            </p:cNvPr>
            <p:cNvSpPr/>
            <p:nvPr/>
          </p:nvSpPr>
          <p:spPr>
            <a:xfrm>
              <a:off x="4559155" y="2984779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2F7879-4AF2-D9F8-6D4C-291ABA34DE12}"/>
                </a:ext>
              </a:extLst>
            </p:cNvPr>
            <p:cNvSpPr/>
            <p:nvPr/>
          </p:nvSpPr>
          <p:spPr>
            <a:xfrm>
              <a:off x="4559155" y="442684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64C62C-BB6B-9E1B-F63D-9A945358A194}"/>
                </a:ext>
              </a:extLst>
            </p:cNvPr>
            <p:cNvSpPr/>
            <p:nvPr/>
          </p:nvSpPr>
          <p:spPr>
            <a:xfrm>
              <a:off x="5404707" y="387798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4E5167-0EC9-3E42-2372-BC083778101C}"/>
                </a:ext>
              </a:extLst>
            </p:cNvPr>
            <p:cNvSpPr/>
            <p:nvPr/>
          </p:nvSpPr>
          <p:spPr>
            <a:xfrm>
              <a:off x="5404707" y="495971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74927-7E04-957B-2196-726ADBC3096F}"/>
                </a:ext>
              </a:extLst>
            </p:cNvPr>
            <p:cNvSpPr/>
            <p:nvPr/>
          </p:nvSpPr>
          <p:spPr>
            <a:xfrm>
              <a:off x="6320114" y="441196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14290E-322F-ECE5-509E-89A1D8F10C6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 flipV="1">
              <a:off x="4119246" y="3165690"/>
              <a:ext cx="439909" cy="71353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8045A6-CBDA-F766-5B12-87B054B77BF4}"/>
                </a:ext>
              </a:extLst>
            </p:cNvPr>
            <p:cNvCxnSpPr>
              <a:cxnSpLocks/>
              <a:stCxn id="43" idx="3"/>
              <a:endCxn id="48" idx="1"/>
            </p:cNvCxnSpPr>
            <p:nvPr/>
          </p:nvCxnSpPr>
          <p:spPr>
            <a:xfrm>
              <a:off x="4119246" y="3879229"/>
              <a:ext cx="439909" cy="728523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C875BF4-8295-3B80-1BCF-A8E082E60784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5047693" y="4607752"/>
              <a:ext cx="357014" cy="53287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E458FD-0318-D777-8781-7D67099716B2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5047693" y="4058897"/>
              <a:ext cx="357014" cy="54885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E6F8FB-0A43-76D2-A712-A6FD0EEC9556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flipV="1">
              <a:off x="5893245" y="4592871"/>
              <a:ext cx="426869" cy="54775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6D4AF8A-6120-28DA-FA8E-FB44614EFC16}"/>
              </a:ext>
            </a:extLst>
          </p:cNvPr>
          <p:cNvSpPr txBox="1"/>
          <p:nvPr/>
        </p:nvSpPr>
        <p:spPr>
          <a:xfrm>
            <a:off x="5966941" y="770616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LinkedList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105666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E8E05-9B7C-7D6F-B5BC-A15DB387E6B7}"/>
              </a:ext>
            </a:extLst>
          </p:cNvPr>
          <p:cNvSpPr/>
          <p:nvPr/>
        </p:nvSpPr>
        <p:spPr>
          <a:xfrm>
            <a:off x="4083462" y="123135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A829DE-FD7C-E24E-9552-29BDA38D9AB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752977" y="1412262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32DC578-8943-FCED-BB14-63D6F75CE673}"/>
              </a:ext>
            </a:extLst>
          </p:cNvPr>
          <p:cNvSpPr/>
          <p:nvPr/>
        </p:nvSpPr>
        <p:spPr>
          <a:xfrm>
            <a:off x="5011909" y="51781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F7879-4AF2-D9F8-6D4C-291ABA34DE12}"/>
              </a:ext>
            </a:extLst>
          </p:cNvPr>
          <p:cNvSpPr/>
          <p:nvPr/>
        </p:nvSpPr>
        <p:spPr>
          <a:xfrm>
            <a:off x="5011909" y="195987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4C62C-BB6B-9E1B-F63D-9A945358A194}"/>
              </a:ext>
            </a:extLst>
          </p:cNvPr>
          <p:cNvSpPr/>
          <p:nvPr/>
        </p:nvSpPr>
        <p:spPr>
          <a:xfrm>
            <a:off x="5857461" y="141101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4E5167-0EC9-3E42-2372-BC083778101C}"/>
              </a:ext>
            </a:extLst>
          </p:cNvPr>
          <p:cNvSpPr/>
          <p:nvPr/>
        </p:nvSpPr>
        <p:spPr>
          <a:xfrm>
            <a:off x="5857461" y="249274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874927-7E04-957B-2196-726ADBC3096F}"/>
              </a:ext>
            </a:extLst>
          </p:cNvPr>
          <p:cNvSpPr/>
          <p:nvPr/>
        </p:nvSpPr>
        <p:spPr>
          <a:xfrm>
            <a:off x="6772868" y="194499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14290E-322F-ECE5-509E-89A1D8F10C6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572000" y="698723"/>
            <a:ext cx="439909" cy="713539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8045A6-CBDA-F766-5B12-87B054B77BF4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4572000" y="1412262"/>
            <a:ext cx="439909" cy="728523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875BF4-8295-3B80-1BCF-A8E082E60784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500447" y="2140785"/>
            <a:ext cx="357014" cy="53287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E458FD-0318-D777-8781-7D67099716B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5500447" y="1591930"/>
            <a:ext cx="357014" cy="548855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E6F8FB-0A43-76D2-A712-A6FD0EEC9556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6345999" y="2125904"/>
            <a:ext cx="426869" cy="547751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DEA7479-3C32-006C-F280-66079294DF96}"/>
              </a:ext>
            </a:extLst>
          </p:cNvPr>
          <p:cNvGrpSpPr/>
          <p:nvPr/>
        </p:nvGrpSpPr>
        <p:grpSpPr>
          <a:xfrm>
            <a:off x="3752976" y="3729850"/>
            <a:ext cx="2788468" cy="2263352"/>
            <a:chOff x="3752976" y="3729850"/>
            <a:chExt cx="2788468" cy="226335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D508F4-B61E-D620-4EE9-B769DCEC488B}"/>
                </a:ext>
              </a:extLst>
            </p:cNvPr>
            <p:cNvSpPr/>
            <p:nvPr/>
          </p:nvSpPr>
          <p:spPr>
            <a:xfrm>
              <a:off x="5011909" y="398206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3A59EE-FE31-A801-74DE-4E3BF72687B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976" y="519499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E85ED-9F46-E0EE-8F81-02C66502EF35}"/>
                </a:ext>
              </a:extLst>
            </p:cNvPr>
            <p:cNvSpPr/>
            <p:nvPr/>
          </p:nvSpPr>
          <p:spPr>
            <a:xfrm>
              <a:off x="6044321" y="372985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7CFDF-1AA9-09C7-BB6B-C6F209CF61CC}"/>
                </a:ext>
              </a:extLst>
            </p:cNvPr>
            <p:cNvSpPr/>
            <p:nvPr/>
          </p:nvSpPr>
          <p:spPr>
            <a:xfrm>
              <a:off x="4083462" y="501408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FC1FF2-B9C8-77AC-421F-05F4C2601F88}"/>
                </a:ext>
              </a:extLst>
            </p:cNvPr>
            <p:cNvSpPr/>
            <p:nvPr/>
          </p:nvSpPr>
          <p:spPr>
            <a:xfrm>
              <a:off x="6052906" y="441038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98337E5-8604-7036-55E1-D5B5FE6BDDBB}"/>
                </a:ext>
              </a:extLst>
            </p:cNvPr>
            <p:cNvSpPr/>
            <p:nvPr/>
          </p:nvSpPr>
          <p:spPr>
            <a:xfrm>
              <a:off x="5011909" y="563138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3F019E-D5EC-807F-6369-C704119ABD8D}"/>
                </a:ext>
              </a:extLst>
            </p:cNvPr>
            <p:cNvSpPr/>
            <p:nvPr/>
          </p:nvSpPr>
          <p:spPr>
            <a:xfrm>
              <a:off x="6044321" y="529053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4F6CE97-E17C-011E-683E-B4790A9B6664}"/>
                </a:ext>
              </a:extLst>
            </p:cNvPr>
            <p:cNvCxnSpPr>
              <a:cxnSpLocks/>
              <a:stCxn id="46" idx="3"/>
              <a:endCxn id="53" idx="1"/>
            </p:cNvCxnSpPr>
            <p:nvPr/>
          </p:nvCxnSpPr>
          <p:spPr>
            <a:xfrm flipV="1">
              <a:off x="5500447" y="3910761"/>
              <a:ext cx="543874" cy="2522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64127D4-9D25-C492-C394-D0D38EBC7B0C}"/>
                </a:ext>
              </a:extLst>
            </p:cNvPr>
            <p:cNvCxnSpPr>
              <a:cxnSpLocks/>
              <a:stCxn id="54" idx="3"/>
              <a:endCxn id="46" idx="1"/>
            </p:cNvCxnSpPr>
            <p:nvPr/>
          </p:nvCxnSpPr>
          <p:spPr>
            <a:xfrm flipV="1">
              <a:off x="4572000" y="4162978"/>
              <a:ext cx="439909" cy="103202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BD4E3E-1676-2C28-D5BE-C326DF5B5BFE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572000" y="5194999"/>
              <a:ext cx="439909" cy="61729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082F56-B8B8-4014-3F66-2C8C85FAF10C}"/>
                </a:ext>
              </a:extLst>
            </p:cNvPr>
            <p:cNvCxnSpPr>
              <a:cxnSpLocks/>
              <a:stCxn id="46" idx="3"/>
              <a:endCxn id="56" idx="1"/>
            </p:cNvCxnSpPr>
            <p:nvPr/>
          </p:nvCxnSpPr>
          <p:spPr>
            <a:xfrm>
              <a:off x="5500447" y="4162978"/>
              <a:ext cx="552459" cy="4283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90AD42-9D29-0AEB-FAFE-D773CB63A2E2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 flipV="1">
              <a:off x="5500447" y="5471449"/>
              <a:ext cx="543874" cy="34084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D0B791C-80D5-B2A3-0B66-61BCEB928744}"/>
              </a:ext>
            </a:extLst>
          </p:cNvPr>
          <p:cNvSpPr txBox="1"/>
          <p:nvPr/>
        </p:nvSpPr>
        <p:spPr>
          <a:xfrm>
            <a:off x="3752976" y="6360935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worst case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48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1185655" y="4351497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1185655" y="4911862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1185655" y="3716022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409FA-600E-35A2-D70C-F2C71426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D0141-203A-AAF4-172B-D95953A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A8FC5-50CE-EDF2-E980-E3D1A0E5C772}"/>
              </a:ext>
            </a:extLst>
          </p:cNvPr>
          <p:cNvSpPr txBox="1"/>
          <p:nvPr/>
        </p:nvSpPr>
        <p:spPr>
          <a:xfrm>
            <a:off x="1194540" y="2017569"/>
            <a:ext cx="6468050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2"/>
                </a:solidFill>
              </a:rPr>
              <a:t>“my code is failing with test case # ….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 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The specific error is … </a:t>
            </a:r>
          </a:p>
          <a:p>
            <a:endParaRPr lang="en-US" sz="3200" b="1" i="1" dirty="0">
              <a:solidFill>
                <a:schemeClr val="bg2"/>
              </a:solidFill>
            </a:endParaRPr>
          </a:p>
          <a:p>
            <a:r>
              <a:rPr lang="en-US" sz="3200" b="1" i="1" dirty="0">
                <a:solidFill>
                  <a:schemeClr val="bg2"/>
                </a:solidFill>
              </a:rPr>
              <a:t>I have checked … and ….”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6D497-4E86-56D5-8753-E381EFA25CF9}"/>
              </a:ext>
            </a:extLst>
          </p:cNvPr>
          <p:cNvSpPr txBox="1"/>
          <p:nvPr/>
        </p:nvSpPr>
        <p:spPr>
          <a:xfrm>
            <a:off x="3427434" y="4696605"/>
            <a:ext cx="3651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Code Logic</a:t>
            </a:r>
          </a:p>
          <a:p>
            <a:r>
              <a:rPr lang="en-US" i="1" dirty="0">
                <a:solidFill>
                  <a:schemeClr val="bg2"/>
                </a:solidFill>
              </a:rPr>
              <a:t>Debugger (breakpoint, stepping)</a:t>
            </a:r>
          </a:p>
          <a:p>
            <a:r>
              <a:rPr lang="en-US" i="1" dirty="0">
                <a:solidFill>
                  <a:schemeClr val="bg2"/>
                </a:solidFill>
              </a:rPr>
              <a:t>Memory issue (Linux)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r>
              <a:rPr lang="en-US" i="1" dirty="0">
                <a:solidFill>
                  <a:schemeClr val="bg2"/>
                </a:solidFill>
              </a:rPr>
              <a:t>Just google the damn error message!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F20CE-FB69-04D9-ED1A-B942D205314A}"/>
              </a:ext>
            </a:extLst>
          </p:cNvPr>
          <p:cNvSpPr txBox="1"/>
          <p:nvPr/>
        </p:nvSpPr>
        <p:spPr>
          <a:xfrm>
            <a:off x="5253319" y="2880724"/>
            <a:ext cx="15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Compiler error</a:t>
            </a:r>
          </a:p>
          <a:p>
            <a:r>
              <a:rPr lang="en-US" i="1" dirty="0">
                <a:solidFill>
                  <a:schemeClr val="bg2"/>
                </a:solidFill>
              </a:rPr>
              <a:t>Test case log</a:t>
            </a:r>
          </a:p>
        </p:txBody>
      </p:sp>
    </p:spTree>
    <p:extLst>
      <p:ext uri="{BB962C8B-B14F-4D97-AF65-F5344CB8AC3E}">
        <p14:creationId xmlns:p14="http://schemas.microsoft.com/office/powerpoint/2010/main" val="30158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959297" y="2732529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737857" y="4312824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948843" y="5893119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671756" y="1807641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 For Exams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142665" y="4245170"/>
            <a:ext cx="3124702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4142665" y="3356882"/>
            <a:ext cx="1895071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4142665" y="5872122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1059526" y="2347156"/>
            <a:ext cx="2175596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Sample Exam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4016188" y="1891430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2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11771</TotalTime>
  <Words>1115</Words>
  <Application>Microsoft Macintosh PowerPoint</Application>
  <PresentationFormat>On-screen Show (4:3)</PresentationFormat>
  <Paragraphs>414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Segoe Print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8th Week Schedule</vt:lpstr>
      <vt:lpstr>Study Right</vt:lpstr>
      <vt:lpstr>Ask The Right Question</vt:lpstr>
      <vt:lpstr>Ask The Right Question</vt:lpstr>
      <vt:lpstr>Ask the Right Question</vt:lpstr>
      <vt:lpstr>Study Priority</vt:lpstr>
      <vt:lpstr>Study Priority For Exams</vt:lpstr>
      <vt:lpstr>Beat Parkinson’s law</vt:lpstr>
      <vt:lpstr>PowerPoint Presentation</vt:lpstr>
      <vt:lpstr>Homework 4 – Task 1</vt:lpstr>
      <vt:lpstr>Homework 4 – Task 1</vt:lpstr>
      <vt:lpstr>Homework 4</vt:lpstr>
      <vt:lpstr>Homework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5</vt:lpstr>
      <vt:lpstr>Homework 5</vt:lpstr>
      <vt:lpstr>Homework 5</vt:lpstr>
      <vt:lpstr>Recursion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1241</cp:revision>
  <cp:lastPrinted>2016-02-10T20:19:12Z</cp:lastPrinted>
  <dcterms:created xsi:type="dcterms:W3CDTF">2014-10-14T00:51:43Z</dcterms:created>
  <dcterms:modified xsi:type="dcterms:W3CDTF">2022-05-20T22:00:56Z</dcterms:modified>
</cp:coreProperties>
</file>